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0"/>
            <a:ext cx="10079280" cy="566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3131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2026-07-22T00:17:36Z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